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ЗДУР\Desktop\UVfABfTswokBf9GXMscVrdQjEjMsfMtdCXZFwyiwqUKoB3AO0KM6TV_C9sy8IjhFQNzl-ZrkuVUbZdQ8IP6gvJ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21502" cy="581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386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ЗДУР\Desktop\ojIkfRFriu392p97leGfJE9aYCP1b5S_gJ_9eiTygwq0uu_yxSmyOoWxgGCzhOCHh2wJzmnCuf6yFVm_gKjgLAf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77547" cy="564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758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ЗДУР\Desktop\_A_uK81FdjVlmQPkZaCR408hqofekkPgJ4xBzwJbGrz062Elp1tTg2rP-M9hlkXksLb0xNcnCJngx8n1lZPhyXB-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81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ЗДУР\Desktop\nYGtTO6gNT4rHy_R9Idpa0ROvKU75m4ymcnmKNywnGkOdihL74O2ItftTQDBWvJoaA6SGxLfLtQg-KFvVGEEDf5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58" y="332656"/>
            <a:ext cx="8021779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58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ЗДУР\Desktop\ILxxHl4BltexFexiyVJOpxdrWCFpssKvbkySmrs32hvchSmqR87J7lbuSYoL-wbJUxU7QCOmD3p0PhFxE0LK3QZ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6" y="11485"/>
            <a:ext cx="388843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ЗДУР\Desktop\bF6vWhzJJxASsd_E6xTOEDgOtG10icO5bRplbOUIGEvS6pG8OadrjHTJGMufHdDHn3iTulsPwfLorwZ6tESWrXp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138" y="2924944"/>
            <a:ext cx="4847862" cy="363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836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ЗДУР\Desktop\Гран пр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4729" cy="61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997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ЗДУР\Desktop\tvvFDMtBpSPVDPM8XZyf-u4uXVVunhEeCVPN8D12mODbuIW9AYZTq17hdEbzicJvfnAeSpS0rYQcBK3AKtQ2BEq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16697" cy="593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245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ЗДУР</dc:creator>
  <cp:lastModifiedBy>ЗДУР</cp:lastModifiedBy>
  <cp:revision>1</cp:revision>
  <dcterms:created xsi:type="dcterms:W3CDTF">2025-12-12T12:04:43Z</dcterms:created>
  <dcterms:modified xsi:type="dcterms:W3CDTF">2025-12-12T12:13:23Z</dcterms:modified>
</cp:coreProperties>
</file>